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sldIdLst>
    <p:sldId id="346" r:id="rId5"/>
    <p:sldId id="513" r:id="rId6"/>
    <p:sldId id="523" r:id="rId7"/>
    <p:sldId id="376" r:id="rId8"/>
    <p:sldId id="377" r:id="rId9"/>
    <p:sldId id="516" r:id="rId10"/>
    <p:sldId id="522" r:id="rId11"/>
    <p:sldId id="521" r:id="rId12"/>
    <p:sldId id="524" r:id="rId13"/>
  </p:sldIdLst>
  <p:sldSz cx="12192000" cy="6858000"/>
  <p:notesSz cx="7099300" cy="10234613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ardsectie" id="{E921B11F-384C-4448-961F-3310A6128E0E}">
          <p14:sldIdLst>
            <p14:sldId id="346"/>
            <p14:sldId id="513"/>
            <p14:sldId id="523"/>
            <p14:sldId id="376"/>
            <p14:sldId id="377"/>
            <p14:sldId id="516"/>
            <p14:sldId id="522"/>
            <p14:sldId id="521"/>
            <p14:sldId id="524"/>
          </p14:sldIdLst>
        </p14:section>
        <p14:section name="Standaardsectie" id="{B7D6DEA5-C2DA-4ACF-96D8-D2EC16B6A18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B71"/>
    <a:srgbClr val="A1521A"/>
    <a:srgbClr val="42909E"/>
    <a:srgbClr val="172061"/>
    <a:srgbClr val="D26D25"/>
    <a:srgbClr val="72A3AE"/>
    <a:srgbClr val="94CBD5"/>
    <a:srgbClr val="9D5217"/>
    <a:srgbClr val="C8D200"/>
    <a:srgbClr val="D8D9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65D4FFA-52C8-4548-B822-0D427AEAFEE7}" v="14" dt="2021-01-04T20:45:53.797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-86" y="-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ijn Weijermars" userId="e364d0b9-009e-4116-b78a-a86aed516e71" providerId="ADAL" clId="{465D4FFA-52C8-4548-B822-0D427AEAFEE7}"/>
    <pc:docChg chg="custSel addSld delSld modSld modSection">
      <pc:chgData name="Stijn Weijermars" userId="e364d0b9-009e-4116-b78a-a86aed516e71" providerId="ADAL" clId="{465D4FFA-52C8-4548-B822-0D427AEAFEE7}" dt="2021-01-04T20:49:40.108" v="857" actId="1035"/>
      <pc:docMkLst>
        <pc:docMk/>
      </pc:docMkLst>
      <pc:sldChg chg="modSp mod">
        <pc:chgData name="Stijn Weijermars" userId="e364d0b9-009e-4116-b78a-a86aed516e71" providerId="ADAL" clId="{465D4FFA-52C8-4548-B822-0D427AEAFEE7}" dt="2021-01-04T20:41:31.158" v="801" actId="20577"/>
        <pc:sldMkLst>
          <pc:docMk/>
          <pc:sldMk cId="163694343" sldId="346"/>
        </pc:sldMkLst>
        <pc:spChg chg="mod">
          <ac:chgData name="Stijn Weijermars" userId="e364d0b9-009e-4116-b78a-a86aed516e71" providerId="ADAL" clId="{465D4FFA-52C8-4548-B822-0D427AEAFEE7}" dt="2021-01-04T20:41:31.158" v="801" actId="20577"/>
          <ac:spMkLst>
            <pc:docMk/>
            <pc:sldMk cId="163694343" sldId="346"/>
            <ac:spMk id="6" creationId="{CDB1A3C0-56B0-4A77-BF10-AD535F6312BC}"/>
          </ac:spMkLst>
        </pc:spChg>
      </pc:sldChg>
      <pc:sldChg chg="modSp mod">
        <pc:chgData name="Stijn Weijermars" userId="e364d0b9-009e-4116-b78a-a86aed516e71" providerId="ADAL" clId="{465D4FFA-52C8-4548-B822-0D427AEAFEE7}" dt="2021-01-04T20:49:40.108" v="857" actId="1035"/>
        <pc:sldMkLst>
          <pc:docMk/>
          <pc:sldMk cId="1037336793" sldId="376"/>
        </pc:sldMkLst>
        <pc:spChg chg="mod">
          <ac:chgData name="Stijn Weijermars" userId="e364d0b9-009e-4116-b78a-a86aed516e71" providerId="ADAL" clId="{465D4FFA-52C8-4548-B822-0D427AEAFEE7}" dt="2021-01-04T20:49:40.108" v="857" actId="1035"/>
          <ac:spMkLst>
            <pc:docMk/>
            <pc:sldMk cId="1037336793" sldId="376"/>
            <ac:spMk id="2" creationId="{00000000-0000-0000-0000-000000000000}"/>
          </ac:spMkLst>
        </pc:spChg>
        <pc:spChg chg="mod">
          <ac:chgData name="Stijn Weijermars" userId="e364d0b9-009e-4116-b78a-a86aed516e71" providerId="ADAL" clId="{465D4FFA-52C8-4548-B822-0D427AEAFEE7}" dt="2021-01-04T20:35:16.704" v="64" actId="20577"/>
          <ac:spMkLst>
            <pc:docMk/>
            <pc:sldMk cId="1037336793" sldId="376"/>
            <ac:spMk id="5" creationId="{00000000-0000-0000-0000-000000000000}"/>
          </ac:spMkLst>
        </pc:spChg>
      </pc:sldChg>
      <pc:sldChg chg="addSp delSp modSp mod">
        <pc:chgData name="Stijn Weijermars" userId="e364d0b9-009e-4116-b78a-a86aed516e71" providerId="ADAL" clId="{465D4FFA-52C8-4548-B822-0D427AEAFEE7}" dt="2021-01-04T20:44:00.044" v="827" actId="1076"/>
        <pc:sldMkLst>
          <pc:docMk/>
          <pc:sldMk cId="3807520157" sldId="513"/>
        </pc:sldMkLst>
        <pc:spChg chg="mod">
          <ac:chgData name="Stijn Weijermars" userId="e364d0b9-009e-4116-b78a-a86aed516e71" providerId="ADAL" clId="{465D4FFA-52C8-4548-B822-0D427AEAFEE7}" dt="2021-01-04T20:43:38.650" v="824" actId="20577"/>
          <ac:spMkLst>
            <pc:docMk/>
            <pc:sldMk cId="3807520157" sldId="513"/>
            <ac:spMk id="3" creationId="{E5853D33-5E5C-45ED-8769-F491E911FFA1}"/>
          </ac:spMkLst>
        </pc:spChg>
        <pc:picChg chg="add mod">
          <ac:chgData name="Stijn Weijermars" userId="e364d0b9-009e-4116-b78a-a86aed516e71" providerId="ADAL" clId="{465D4FFA-52C8-4548-B822-0D427AEAFEE7}" dt="2021-01-04T20:43:53.830" v="826" actId="14100"/>
          <ac:picMkLst>
            <pc:docMk/>
            <pc:sldMk cId="3807520157" sldId="513"/>
            <ac:picMk id="4" creationId="{0EC06F88-09E0-49A1-82C3-2B9FDF67D93A}"/>
          </ac:picMkLst>
        </pc:picChg>
        <pc:picChg chg="add mod">
          <ac:chgData name="Stijn Weijermars" userId="e364d0b9-009e-4116-b78a-a86aed516e71" providerId="ADAL" clId="{465D4FFA-52C8-4548-B822-0D427AEAFEE7}" dt="2021-01-04T20:43:45.831" v="825" actId="1076"/>
          <ac:picMkLst>
            <pc:docMk/>
            <pc:sldMk cId="3807520157" sldId="513"/>
            <ac:picMk id="5" creationId="{7E15AAB8-3287-41BE-8205-586DFAD29D9B}"/>
          </ac:picMkLst>
        </pc:picChg>
        <pc:picChg chg="mod">
          <ac:chgData name="Stijn Weijermars" userId="e364d0b9-009e-4116-b78a-a86aed516e71" providerId="ADAL" clId="{465D4FFA-52C8-4548-B822-0D427AEAFEE7}" dt="2021-01-04T20:44:00.044" v="827" actId="1076"/>
          <ac:picMkLst>
            <pc:docMk/>
            <pc:sldMk cId="3807520157" sldId="513"/>
            <ac:picMk id="9" creationId="{58B35786-3780-4DA1-81B2-D789368C4582}"/>
          </ac:picMkLst>
        </pc:picChg>
        <pc:picChg chg="del mod">
          <ac:chgData name="Stijn Weijermars" userId="e364d0b9-009e-4116-b78a-a86aed516e71" providerId="ADAL" clId="{465D4FFA-52C8-4548-B822-0D427AEAFEE7}" dt="2021-01-04T20:43:27.082" v="810" actId="478"/>
          <ac:picMkLst>
            <pc:docMk/>
            <pc:sldMk cId="3807520157" sldId="513"/>
            <ac:picMk id="1026" creationId="{E08D9DC1-808D-407C-A86F-7F2F9C40F4E5}"/>
          </ac:picMkLst>
        </pc:picChg>
      </pc:sldChg>
      <pc:sldChg chg="modSp mod">
        <pc:chgData name="Stijn Weijermars" userId="e364d0b9-009e-4116-b78a-a86aed516e71" providerId="ADAL" clId="{465D4FFA-52C8-4548-B822-0D427AEAFEE7}" dt="2021-01-04T20:30:00.860" v="0" actId="20577"/>
        <pc:sldMkLst>
          <pc:docMk/>
          <pc:sldMk cId="2246676964" sldId="521"/>
        </pc:sldMkLst>
        <pc:spChg chg="mod">
          <ac:chgData name="Stijn Weijermars" userId="e364d0b9-009e-4116-b78a-a86aed516e71" providerId="ADAL" clId="{465D4FFA-52C8-4548-B822-0D427AEAFEE7}" dt="2021-01-04T20:30:00.860" v="0" actId="20577"/>
          <ac:spMkLst>
            <pc:docMk/>
            <pc:sldMk cId="2246676964" sldId="521"/>
            <ac:spMk id="3" creationId="{CBE7620A-9BB8-4A2D-8289-183E0533150C}"/>
          </ac:spMkLst>
        </pc:spChg>
      </pc:sldChg>
      <pc:sldChg chg="addSp delSp modSp new mod">
        <pc:chgData name="Stijn Weijermars" userId="e364d0b9-009e-4116-b78a-a86aed516e71" providerId="ADAL" clId="{465D4FFA-52C8-4548-B822-0D427AEAFEE7}" dt="2021-01-04T20:41:42.174" v="802" actId="1076"/>
        <pc:sldMkLst>
          <pc:docMk/>
          <pc:sldMk cId="4193521641" sldId="523"/>
        </pc:sldMkLst>
        <pc:spChg chg="mod">
          <ac:chgData name="Stijn Weijermars" userId="e364d0b9-009e-4116-b78a-a86aed516e71" providerId="ADAL" clId="{465D4FFA-52C8-4548-B822-0D427AEAFEE7}" dt="2021-01-04T20:33:21.235" v="28" actId="20577"/>
          <ac:spMkLst>
            <pc:docMk/>
            <pc:sldMk cId="4193521641" sldId="523"/>
            <ac:spMk id="2" creationId="{EC39D7FF-17F4-4BD3-AA0F-6B84933C4D0A}"/>
          </ac:spMkLst>
        </pc:spChg>
        <pc:spChg chg="del">
          <ac:chgData name="Stijn Weijermars" userId="e364d0b9-009e-4116-b78a-a86aed516e71" providerId="ADAL" clId="{465D4FFA-52C8-4548-B822-0D427AEAFEE7}" dt="2021-01-04T20:32:39.645" v="2"/>
          <ac:spMkLst>
            <pc:docMk/>
            <pc:sldMk cId="4193521641" sldId="523"/>
            <ac:spMk id="3" creationId="{DB289512-4F10-45B1-BB19-86D434306053}"/>
          </ac:spMkLst>
        </pc:spChg>
        <pc:picChg chg="add mod">
          <ac:chgData name="Stijn Weijermars" userId="e364d0b9-009e-4116-b78a-a86aed516e71" providerId="ADAL" clId="{465D4FFA-52C8-4548-B822-0D427AEAFEE7}" dt="2021-01-04T20:41:42.174" v="802" actId="1076"/>
          <ac:picMkLst>
            <pc:docMk/>
            <pc:sldMk cId="4193521641" sldId="523"/>
            <ac:picMk id="4" creationId="{6CA7A456-6AAC-4AC7-A07E-AAC13DD1D3A5}"/>
          </ac:picMkLst>
        </pc:picChg>
      </pc:sldChg>
      <pc:sldChg chg="modSp new mod">
        <pc:chgData name="Stijn Weijermars" userId="e364d0b9-009e-4116-b78a-a86aed516e71" providerId="ADAL" clId="{465D4FFA-52C8-4548-B822-0D427AEAFEE7}" dt="2021-01-04T20:41:04.803" v="798" actId="20577"/>
        <pc:sldMkLst>
          <pc:docMk/>
          <pc:sldMk cId="3823043810" sldId="524"/>
        </pc:sldMkLst>
        <pc:spChg chg="mod">
          <ac:chgData name="Stijn Weijermars" userId="e364d0b9-009e-4116-b78a-a86aed516e71" providerId="ADAL" clId="{465D4FFA-52C8-4548-B822-0D427AEAFEE7}" dt="2021-01-04T20:37:24.078" v="83" actId="20577"/>
          <ac:spMkLst>
            <pc:docMk/>
            <pc:sldMk cId="3823043810" sldId="524"/>
            <ac:spMk id="2" creationId="{9C6EEC80-DE58-497C-AEE5-AF8F97AF421A}"/>
          </ac:spMkLst>
        </pc:spChg>
        <pc:spChg chg="mod">
          <ac:chgData name="Stijn Weijermars" userId="e364d0b9-009e-4116-b78a-a86aed516e71" providerId="ADAL" clId="{465D4FFA-52C8-4548-B822-0D427AEAFEE7}" dt="2021-01-04T20:41:04.803" v="798" actId="20577"/>
          <ac:spMkLst>
            <pc:docMk/>
            <pc:sldMk cId="3823043810" sldId="524"/>
            <ac:spMk id="3" creationId="{ADF4E6A8-B8EB-4406-8F30-40734389A3F2}"/>
          </ac:spMkLst>
        </pc:spChg>
      </pc:sldChg>
      <pc:sldChg chg="addSp delSp modSp new del mod">
        <pc:chgData name="Stijn Weijermars" userId="e364d0b9-009e-4116-b78a-a86aed516e71" providerId="ADAL" clId="{465D4FFA-52C8-4548-B822-0D427AEAFEE7}" dt="2021-01-04T20:49:28.077" v="835" actId="47"/>
        <pc:sldMkLst>
          <pc:docMk/>
          <pc:sldMk cId="1037393694" sldId="525"/>
        </pc:sldMkLst>
        <pc:spChg chg="del">
          <ac:chgData name="Stijn Weijermars" userId="e364d0b9-009e-4116-b78a-a86aed516e71" providerId="ADAL" clId="{465D4FFA-52C8-4548-B822-0D427AEAFEE7}" dt="2021-01-04T20:46:11.085" v="830" actId="478"/>
          <ac:spMkLst>
            <pc:docMk/>
            <pc:sldMk cId="1037393694" sldId="525"/>
            <ac:spMk id="2" creationId="{1C316732-6673-4FCF-AD56-6DD45B023E99}"/>
          </ac:spMkLst>
        </pc:spChg>
        <pc:spChg chg="del">
          <ac:chgData name="Stijn Weijermars" userId="e364d0b9-009e-4116-b78a-a86aed516e71" providerId="ADAL" clId="{465D4FFA-52C8-4548-B822-0D427AEAFEE7}" dt="2021-01-04T20:45:53.797" v="829"/>
          <ac:spMkLst>
            <pc:docMk/>
            <pc:sldMk cId="1037393694" sldId="525"/>
            <ac:spMk id="3" creationId="{6347A311-A57A-41FD-841B-5039959A5D89}"/>
          </ac:spMkLst>
        </pc:spChg>
        <pc:spChg chg="add mod">
          <ac:chgData name="Stijn Weijermars" userId="e364d0b9-009e-4116-b78a-a86aed516e71" providerId="ADAL" clId="{465D4FFA-52C8-4548-B822-0D427AEAFEE7}" dt="2021-01-04T20:46:40.664" v="834" actId="478"/>
          <ac:spMkLst>
            <pc:docMk/>
            <pc:sldMk cId="1037393694" sldId="525"/>
            <ac:spMk id="6" creationId="{A663DB34-081A-4897-8068-7F09AC6B2506}"/>
          </ac:spMkLst>
        </pc:spChg>
        <pc:picChg chg="add del mod">
          <ac:chgData name="Stijn Weijermars" userId="e364d0b9-009e-4116-b78a-a86aed516e71" providerId="ADAL" clId="{465D4FFA-52C8-4548-B822-0D427AEAFEE7}" dt="2021-01-04T20:46:40.664" v="834" actId="478"/>
          <ac:picMkLst>
            <pc:docMk/>
            <pc:sldMk cId="1037393694" sldId="525"/>
            <ac:picMk id="4" creationId="{340EF4B8-E6DA-40CA-BAD0-86174CD5A712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4021138" y="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F7AA9-1F83-45A3-BEC1-0B19E81F2AE3}" type="datetimeFigureOut">
              <a:rPr lang="nl-NL" smtClean="0"/>
              <a:t>4-1-2021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709613" y="4926013"/>
            <a:ext cx="5680075" cy="40290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Klikken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4021138" y="9721850"/>
            <a:ext cx="3076575" cy="5127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F8B88-49C2-453F-92C1-FE690164DB8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4547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4-1-2021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445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4-1-2021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3242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639616" y="332656"/>
            <a:ext cx="8860565" cy="648072"/>
          </a:xfrm>
        </p:spPr>
        <p:txBody>
          <a:bodyPr>
            <a:noAutofit/>
          </a:bodyPr>
          <a:lstStyle>
            <a:lvl1pPr algn="l">
              <a:defRPr sz="28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735627" y="1196753"/>
            <a:ext cx="8846773" cy="4929411"/>
          </a:xfrm>
        </p:spPr>
        <p:txBody>
          <a:bodyPr>
            <a:normAutofit/>
          </a:bodyPr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4-1-2021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4702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>
            <a:normAutofit/>
          </a:bodyPr>
          <a:lstStyle>
            <a:lvl1pPr algn="l">
              <a:defRPr sz="36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4-1-2021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63104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4-1-2021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626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8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4-1-2021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442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4-1-2021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35950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28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2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4-1-2021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600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4-1-2021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5288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4-1-2021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27238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21000"/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F7D0DF-6525-4DBA-86C1-2BE34BA5B55D}" type="datetimeFigureOut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4-1-2021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8836C8-8E5A-4E03-B704-DFA40452F201}" type="slidenum">
              <a:rPr lang="nl-NL" smtClean="0">
                <a:solidFill>
                  <a:prstClr val="black">
                    <a:tint val="75000"/>
                  </a:prstClr>
                </a:solidFill>
              </a:rPr>
              <a:pPr/>
              <a:t>‹nr.›</a:t>
            </a:fld>
            <a:endParaRPr lang="nl-NL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12189884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67925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ALslhy6YAz0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4byOfLB62Os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UghpTFjZ6x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rijkswaterstaat.nl/water/waterbeheer/bescherming-tegen-het-water/maatregelen-om-overstromingen-te-voorkomen/ruimte-voor-de-rivieren/maatregelen-rivierengebied/index.aspx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21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1196460-293A-422E-9BEE-30632C18D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nl-NL" dirty="0">
                <a:solidFill>
                  <a:schemeClr val="bg1">
                    <a:lumMod val="65000"/>
                  </a:schemeClr>
                </a:solidFill>
              </a:rPr>
              <a:t>De wereld en ik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E2A069E-D329-47CF-8253-AAE185B1E0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>
              <a:spcAft>
                <a:spcPts val="0"/>
              </a:spcAft>
              <a:buNone/>
            </a:pPr>
            <a:r>
              <a:rPr lang="nl-NL" dirty="0"/>
              <a:t>Ruimte voor de rivier</a:t>
            </a:r>
          </a:p>
        </p:txBody>
      </p:sp>
      <p:sp>
        <p:nvSpPr>
          <p:cNvPr id="5" name="Titel 1">
            <a:extLst>
              <a:ext uri="{FF2B5EF4-FFF2-40B4-BE49-F238E27FC236}">
                <a16:creationId xmlns:a16="http://schemas.microsoft.com/office/drawing/2014/main" id="{67467E89-8FF8-4A04-8D46-7FE0C3DD5953}"/>
              </a:ext>
            </a:extLst>
          </p:cNvPr>
          <p:cNvSpPr txBox="1">
            <a:spLocks/>
          </p:cNvSpPr>
          <p:nvPr/>
        </p:nvSpPr>
        <p:spPr>
          <a:xfrm>
            <a:off x="0" y="5757070"/>
            <a:ext cx="103632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b="1" kern="120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nl-NL" sz="4400">
                <a:solidFill>
                  <a:schemeClr val="bg1">
                    <a:lumMod val="75000"/>
                  </a:schemeClr>
                </a:solidFill>
              </a:rPr>
              <a:t>Water en energie</a:t>
            </a:r>
          </a:p>
        </p:txBody>
      </p:sp>
      <p:sp>
        <p:nvSpPr>
          <p:cNvPr id="6" name="Ondertitel 2">
            <a:extLst>
              <a:ext uri="{FF2B5EF4-FFF2-40B4-BE49-F238E27FC236}">
                <a16:creationId xmlns:a16="http://schemas.microsoft.com/office/drawing/2014/main" id="{CDB1A3C0-56B0-4A77-BF10-AD535F6312BC}"/>
              </a:ext>
            </a:extLst>
          </p:cNvPr>
          <p:cNvSpPr txBox="1">
            <a:spLocks/>
          </p:cNvSpPr>
          <p:nvPr/>
        </p:nvSpPr>
        <p:spPr>
          <a:xfrm>
            <a:off x="8114308" y="5105400"/>
            <a:ext cx="3972068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400" dirty="0">
                <a:solidFill>
                  <a:schemeClr val="bg1">
                    <a:lumMod val="65000"/>
                  </a:schemeClr>
                </a:solidFill>
              </a:rPr>
              <a:t>5 januari  2021</a:t>
            </a:r>
          </a:p>
          <a:p>
            <a:r>
              <a:rPr lang="nl-NL" sz="2400" dirty="0">
                <a:solidFill>
                  <a:schemeClr val="bg1">
                    <a:lumMod val="65000"/>
                  </a:schemeClr>
                </a:solidFill>
              </a:rPr>
              <a:t>Jaar 1 – Periode 2</a:t>
            </a:r>
          </a:p>
          <a:p>
            <a:r>
              <a:rPr lang="nl-NL" sz="2400" dirty="0">
                <a:solidFill>
                  <a:schemeClr val="bg1">
                    <a:lumMod val="65000"/>
                  </a:schemeClr>
                </a:solidFill>
              </a:rPr>
              <a:t>Les 7</a:t>
            </a:r>
          </a:p>
        </p:txBody>
      </p:sp>
    </p:spTree>
    <p:extLst>
      <p:ext uri="{BB962C8B-B14F-4D97-AF65-F5344CB8AC3E}">
        <p14:creationId xmlns:p14="http://schemas.microsoft.com/office/powerpoint/2010/main" val="1636943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E46E570-C675-4448-9A98-517F479FD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Ruimte voor de Rivier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5853D33-5E5C-45ED-8769-F491E911FF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Aanleiding</a:t>
            </a:r>
          </a:p>
        </p:txBody>
      </p:sp>
      <p:pic>
        <p:nvPicPr>
          <p:cNvPr id="9" name="Afbeelding 8">
            <a:extLst>
              <a:ext uri="{FF2B5EF4-FFF2-40B4-BE49-F238E27FC236}">
                <a16:creationId xmlns:a16="http://schemas.microsoft.com/office/drawing/2014/main" id="{58B35786-3780-4DA1-81B2-D789368C458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7208" y="5563319"/>
            <a:ext cx="4743450" cy="962025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0EC06F88-09E0-49A1-82C3-2B9FDF67D9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7000" y="1767840"/>
            <a:ext cx="5383658" cy="3795479"/>
          </a:xfrm>
          <a:prstGeom prst="rect">
            <a:avLst/>
          </a:prstGeom>
        </p:spPr>
      </p:pic>
      <p:pic>
        <p:nvPicPr>
          <p:cNvPr id="5" name="Picture 2" descr="1995 - Wikipedia">
            <a:extLst>
              <a:ext uri="{FF2B5EF4-FFF2-40B4-BE49-F238E27FC236}">
                <a16:creationId xmlns:a16="http://schemas.microsoft.com/office/drawing/2014/main" id="{7E15AAB8-3287-41BE-8205-586DFAD29D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6003" y="1938104"/>
            <a:ext cx="4553410" cy="3625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7520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39D7FF-17F4-4BD3-AA0F-6B84933C4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Itteren (</a:t>
            </a:r>
            <a:r>
              <a:rPr lang="nl-NL" dirty="0" err="1"/>
              <a:t>limburg</a:t>
            </a:r>
            <a:r>
              <a:rPr lang="nl-NL" dirty="0"/>
              <a:t>) 1995</a:t>
            </a:r>
          </a:p>
        </p:txBody>
      </p:sp>
      <p:pic>
        <p:nvPicPr>
          <p:cNvPr id="4" name="Tijdelijke aanduiding voor inhoud 3">
            <a:extLst>
              <a:ext uri="{FF2B5EF4-FFF2-40B4-BE49-F238E27FC236}">
                <a16:creationId xmlns:a16="http://schemas.microsoft.com/office/drawing/2014/main" id="{6CA7A456-6AAC-4AC7-A07E-AAC13DD1D3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5836" y="964406"/>
            <a:ext cx="7351510" cy="4929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35216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496" y="1351606"/>
            <a:ext cx="9085032" cy="5533034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490996" y="157727"/>
            <a:ext cx="6347713" cy="1320800"/>
          </a:xfrm>
        </p:spPr>
        <p:txBody>
          <a:bodyPr>
            <a:normAutofit/>
          </a:bodyPr>
          <a:lstStyle/>
          <a:p>
            <a:r>
              <a:rPr lang="nl-NL" dirty="0"/>
              <a:t>Wateroverlast &amp; Waterberging</a:t>
            </a:r>
            <a:br>
              <a:rPr lang="nl-NL" dirty="0"/>
            </a:br>
            <a:r>
              <a:rPr lang="nl-NL" dirty="0"/>
              <a:t>Ruimte voor de Rivier</a:t>
            </a:r>
          </a:p>
        </p:txBody>
      </p:sp>
      <p:sp>
        <p:nvSpPr>
          <p:cNvPr id="5" name="Rechthoek 4"/>
          <p:cNvSpPr/>
          <p:nvPr/>
        </p:nvSpPr>
        <p:spPr>
          <a:xfrm>
            <a:off x="2132854" y="1694414"/>
            <a:ext cx="5159485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1600" dirty="0"/>
              <a:t>Aanleiding</a:t>
            </a:r>
          </a:p>
          <a:p>
            <a:r>
              <a:rPr lang="nl-NL" sz="1600" dirty="0"/>
              <a:t>In 1993 en 1995 stond het water in de rivieren extreem hoog. In 1995 moesten 250.000 mensen en 1 miljoen stuks vee worden geëvacueerd.</a:t>
            </a:r>
          </a:p>
          <a:p>
            <a:endParaRPr lang="nl-NL" sz="1600" dirty="0"/>
          </a:p>
          <a:p>
            <a:r>
              <a:rPr lang="nl-NL" sz="1600" dirty="0"/>
              <a:t>Budget:		€ 2,3 miljard</a:t>
            </a:r>
          </a:p>
          <a:p>
            <a:r>
              <a:rPr lang="nl-NL" sz="1600" dirty="0"/>
              <a:t>Planning:		Start 2007</a:t>
            </a:r>
          </a:p>
          <a:p>
            <a:r>
              <a:rPr lang="nl-NL" sz="1600" dirty="0"/>
              <a:t>Voltooid:		2013-2019</a:t>
            </a:r>
          </a:p>
          <a:p>
            <a:endParaRPr lang="nl-NL" sz="1600" dirty="0"/>
          </a:p>
          <a:p>
            <a:endParaRPr lang="nl-NL" sz="1600" dirty="0"/>
          </a:p>
          <a:p>
            <a:endParaRPr lang="nl-NL" sz="1600" dirty="0"/>
          </a:p>
          <a:p>
            <a:endParaRPr lang="nl-NL" sz="1600" dirty="0"/>
          </a:p>
          <a:p>
            <a:endParaRPr lang="nl-NL" sz="1600" dirty="0"/>
          </a:p>
          <a:p>
            <a:endParaRPr lang="nl-NL" sz="1600" dirty="0"/>
          </a:p>
          <a:p>
            <a:endParaRPr lang="nl-NL" sz="1600" dirty="0"/>
          </a:p>
          <a:p>
            <a:endParaRPr lang="nl-NL" sz="1600" dirty="0"/>
          </a:p>
          <a:p>
            <a:endParaRPr lang="nl-NL" sz="1600" dirty="0"/>
          </a:p>
          <a:p>
            <a:endParaRPr lang="nl-NL" sz="1600" dirty="0"/>
          </a:p>
          <a:p>
            <a:endParaRPr lang="nl-NL" sz="1600" dirty="0"/>
          </a:p>
          <a:p>
            <a:r>
              <a:rPr lang="nl-NL" sz="1600" dirty="0"/>
              <a:t>Maximale afvoercapaciteit (1995):15.000 m3/sec</a:t>
            </a:r>
          </a:p>
          <a:p>
            <a:r>
              <a:rPr lang="nl-NL" sz="1600" dirty="0"/>
              <a:t>Huidige afvoercapaciteit (na voltooiing):	16.000 m3/sec</a:t>
            </a:r>
          </a:p>
        </p:txBody>
      </p:sp>
      <p:sp>
        <p:nvSpPr>
          <p:cNvPr id="6" name="Rechthoek 5"/>
          <p:cNvSpPr/>
          <p:nvPr/>
        </p:nvSpPr>
        <p:spPr>
          <a:xfrm>
            <a:off x="7892716" y="4889633"/>
            <a:ext cx="478664" cy="45933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7" name="Rechthoek 6">
            <a:extLst>
              <a:ext uri="{FF2B5EF4-FFF2-40B4-BE49-F238E27FC236}">
                <a16:creationId xmlns:a16="http://schemas.microsoft.com/office/drawing/2014/main" id="{73EA67BA-0B76-4273-AD04-80727912FF01}"/>
              </a:ext>
            </a:extLst>
          </p:cNvPr>
          <p:cNvSpPr/>
          <p:nvPr/>
        </p:nvSpPr>
        <p:spPr>
          <a:xfrm>
            <a:off x="5601902" y="5517231"/>
            <a:ext cx="342325" cy="288032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37336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 rotWithShape="1">
          <a:blip r:embed="rId2"/>
          <a:srcRect l="11807" r="10232"/>
          <a:stretch/>
        </p:blipFill>
        <p:spPr>
          <a:xfrm>
            <a:off x="2935704" y="-10836"/>
            <a:ext cx="9256295" cy="6868836"/>
          </a:xfrm>
          <a:prstGeom prst="rect">
            <a:avLst/>
          </a:prstGeom>
        </p:spPr>
      </p:pic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A7818D05-0D81-4B89-BBC6-858F9602A203}"/>
              </a:ext>
            </a:extLst>
          </p:cNvPr>
          <p:cNvSpPr txBox="1">
            <a:spLocks/>
          </p:cNvSpPr>
          <p:nvPr/>
        </p:nvSpPr>
        <p:spPr>
          <a:xfrm>
            <a:off x="264826" y="6214349"/>
            <a:ext cx="5831174" cy="6219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https://youtu.be/ALslhy6YAz0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25193026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581590-B437-45DB-A7F8-85C5B24FB4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4C72BF8D-59E7-4701-86DF-0CECEA05A2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88933A3D-520A-482B-B60A-9F769267FE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505" t="4849" r="17262" b="12702"/>
          <a:stretch/>
        </p:blipFill>
        <p:spPr>
          <a:xfrm>
            <a:off x="2639616" y="-19551"/>
            <a:ext cx="9552384" cy="6897102"/>
          </a:xfrm>
          <a:prstGeom prst="rect">
            <a:avLst/>
          </a:prstGeom>
        </p:spPr>
      </p:pic>
      <p:sp>
        <p:nvSpPr>
          <p:cNvPr id="9" name="Tijdelijke aanduiding voor inhoud 2">
            <a:extLst>
              <a:ext uri="{FF2B5EF4-FFF2-40B4-BE49-F238E27FC236}">
                <a16:creationId xmlns:a16="http://schemas.microsoft.com/office/drawing/2014/main" id="{9D7A24B8-CBAF-43BC-9E8F-319FDB8554BD}"/>
              </a:ext>
            </a:extLst>
          </p:cNvPr>
          <p:cNvSpPr txBox="1">
            <a:spLocks/>
          </p:cNvSpPr>
          <p:nvPr/>
        </p:nvSpPr>
        <p:spPr>
          <a:xfrm>
            <a:off x="352192" y="5685764"/>
            <a:ext cx="4354720" cy="991811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l-NL" sz="2000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https://youtu.be/4byOfLB62Os</a:t>
            </a:r>
            <a:r>
              <a:rPr lang="nl-NL" sz="2000" dirty="0"/>
              <a:t> </a:t>
            </a:r>
          </a:p>
          <a:p>
            <a:r>
              <a:rPr lang="nl-NL" sz="20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https://www.youtube.com/watch?v=UghpTFjZ6xg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41392519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1E3F6B8-000F-4F51-90CD-C89B2F4E7A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Maatregelen Ruimte voor de Rivier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B0C0CCBA-0B97-449B-B37B-BA9B75ED4A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4691" t="23368" r="19124" b="4850"/>
          <a:stretch/>
        </p:blipFill>
        <p:spPr>
          <a:xfrm>
            <a:off x="4421170" y="1203376"/>
            <a:ext cx="8069345" cy="4922788"/>
          </a:xfrm>
          <a:prstGeom prst="rect">
            <a:avLst/>
          </a:prstGeom>
        </p:spPr>
      </p:pic>
      <p:pic>
        <p:nvPicPr>
          <p:cNvPr id="5" name="Afbeelding 4">
            <a:extLst>
              <a:ext uri="{FF2B5EF4-FFF2-40B4-BE49-F238E27FC236}">
                <a16:creationId xmlns:a16="http://schemas.microsoft.com/office/drawing/2014/main" id="{8C7EA97B-6686-4E6E-86DA-2A30A25522E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5052" t="47423" r="56546" b="32371"/>
          <a:stretch/>
        </p:blipFill>
        <p:spPr>
          <a:xfrm>
            <a:off x="3120272" y="4740422"/>
            <a:ext cx="2243579" cy="1385742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BC42D649-0377-4D8A-9FBC-4ACBB810B4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022" y="1435000"/>
            <a:ext cx="4722829" cy="4929411"/>
          </a:xfrm>
        </p:spPr>
        <p:txBody>
          <a:bodyPr/>
          <a:lstStyle/>
          <a:p>
            <a:r>
              <a:rPr lang="nl-NL" dirty="0"/>
              <a:t>Check de site voor de werking van de maatregelen</a:t>
            </a:r>
          </a:p>
          <a:p>
            <a:r>
              <a:rPr lang="nl-NL" sz="1600" dirty="0">
                <a:hlinkClick r:id="rId4"/>
              </a:rPr>
              <a:t>https://www.rijkswaterstaat.nl/water/waterbeheer/bescherming-tegen-het-water/maatregelen-om-overstromingen-te-voorkomen/ruimte-voor-de-rivieren/maatregelen-rivierengebied/index.aspx</a:t>
            </a:r>
            <a:r>
              <a:rPr lang="nl-NL" sz="1600" dirty="0"/>
              <a:t> 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797082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>
            <a:extLst>
              <a:ext uri="{FF2B5EF4-FFF2-40B4-BE49-F238E27FC236}">
                <a16:creationId xmlns:a16="http://schemas.microsoft.com/office/drawing/2014/main" id="{7C0B3999-6463-4E09-95F2-0C2CED48C64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0861" t="17435" r="1394" b="19111"/>
          <a:stretch/>
        </p:blipFill>
        <p:spPr>
          <a:xfrm>
            <a:off x="4207510" y="2653258"/>
            <a:ext cx="7984489" cy="4204741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6A49BCAB-535A-49C3-8872-6E0C798B3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Maatregelen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CBE7620A-9BB8-4A2D-8289-183E05331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Onderzoek de verschillende maatregelen die mogelijk zijn en pas er 5 toe op het stuk van de maas van Nijmegen tot ‘s </a:t>
            </a:r>
            <a:r>
              <a:rPr lang="nl-NL" dirty="0" err="1"/>
              <a:t>Hertogenbosch</a:t>
            </a:r>
            <a:r>
              <a:rPr lang="nl-NL" dirty="0"/>
              <a:t>.</a:t>
            </a:r>
          </a:p>
          <a:p>
            <a:pPr lvl="1"/>
            <a:r>
              <a:rPr lang="nl-NL" dirty="0"/>
              <a:t>Maak gebruik van alle google </a:t>
            </a:r>
            <a:r>
              <a:rPr lang="nl-NL" dirty="0" err="1"/>
              <a:t>earth</a:t>
            </a:r>
            <a:r>
              <a:rPr lang="nl-NL" dirty="0"/>
              <a:t> om te kijken welke maatregelen waar mogelijk zijn</a:t>
            </a:r>
          </a:p>
        </p:txBody>
      </p:sp>
    </p:spTree>
    <p:extLst>
      <p:ext uri="{BB962C8B-B14F-4D97-AF65-F5344CB8AC3E}">
        <p14:creationId xmlns:p14="http://schemas.microsoft.com/office/powerpoint/2010/main" val="2246676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6EEC80-DE58-497C-AEE5-AF8F97AF42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Opdracht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ADF4E6A8-B8EB-4406-8F30-40734389A3F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sz="2400" dirty="0"/>
              <a:t>Zoek een passende kaart en plaats deze in een document</a:t>
            </a:r>
          </a:p>
          <a:p>
            <a:r>
              <a:rPr lang="nl-NL" sz="2400" dirty="0"/>
              <a:t>Geef op de kaart aan waar je de vijf maatregelen zou toepassen.</a:t>
            </a:r>
          </a:p>
          <a:p>
            <a:r>
              <a:rPr lang="nl-NL" sz="2400" dirty="0"/>
              <a:t>Geef per locatie aan welke maatregel je zou toepassen en waarom je deze keuze hebt gemaakt (bijvoorbeeld met een tekstwolkje op de kaart)</a:t>
            </a:r>
          </a:p>
          <a:p>
            <a:r>
              <a:rPr lang="nl-NL" sz="2400" dirty="0"/>
              <a:t>Plaats je uitwerking vandaag met als bestandsnaam je eigen naam in de map met </a:t>
            </a:r>
            <a:r>
              <a:rPr lang="nl-NL" sz="2400" dirty="0" err="1"/>
              <a:t>Water&amp;Energie</a:t>
            </a:r>
            <a:r>
              <a:rPr lang="nl-NL" sz="2400" dirty="0"/>
              <a:t> opdrachten in teams/bestanden.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823043810"/>
      </p:ext>
    </p:extLst>
  </p:cSld>
  <p:clrMapOvr>
    <a:masterClrMapping/>
  </p:clrMapOvr>
</p:sld>
</file>

<file path=ppt/theme/theme1.xml><?xml version="1.0" encoding="utf-8"?>
<a:theme xmlns:a="http://schemas.openxmlformats.org/drawingml/2006/main" name="Helicon 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elicon thema" id="{ACB87FCE-9474-4D1A-91B1-4808E599A9AC}" vid="{0E457EA9-F56E-4451-8CA0-082C072EE7D7}"/>
    </a:ext>
  </a:extLst>
</a:theme>
</file>

<file path=ppt/theme/theme2.xml><?xml version="1.0" encoding="utf-8"?>
<a:theme xmlns:a="http://schemas.openxmlformats.org/drawingml/2006/main" name="Kantoor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82E0B02A318E459AD716AC786DE572" ma:contentTypeVersion="10" ma:contentTypeDescription="Een nieuw document maken." ma:contentTypeScope="" ma:versionID="d642efe41fcea88d5f514d462b90a26a">
  <xsd:schema xmlns:xsd="http://www.w3.org/2001/XMLSchema" xmlns:xs="http://www.w3.org/2001/XMLSchema" xmlns:p="http://schemas.microsoft.com/office/2006/metadata/properties" xmlns:ns2="34354c1b-6b8c-435b-ad50-990538c19557" xmlns:ns3="47a28104-336f-447d-946e-e305ac2bcd47" targetNamespace="http://schemas.microsoft.com/office/2006/metadata/properties" ma:root="true" ma:fieldsID="5a1ffd1461ecf3d7dc907e04825cc141" ns2:_="" ns3:_="">
    <xsd:import namespace="34354c1b-6b8c-435b-ad50-990538c19557"/>
    <xsd:import namespace="47a28104-336f-447d-946e-e305ac2bcd4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4354c1b-6b8c-435b-ad50-990538c1955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7a28104-336f-447d-946e-e305ac2bcd47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Gedeeld met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Gedeeld met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ou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CEDE4D5-9AEE-48CC-AD2E-FEE382A1DF5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97C85AA-C9CD-4C87-83DC-94FC9D823D30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C851987B-8854-4AB8-9183-28506E9EFB6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4354c1b-6b8c-435b-ad50-990538c19557"/>
    <ds:schemaRef ds:uri="47a28104-336f-447d-946e-e305ac2bcd4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534</TotalTime>
  <Words>280</Words>
  <Application>Microsoft Office PowerPoint</Application>
  <PresentationFormat>Breedbeeld</PresentationFormat>
  <Paragraphs>43</Paragraphs>
  <Slides>9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9</vt:i4>
      </vt:variant>
    </vt:vector>
  </HeadingPairs>
  <TitlesOfParts>
    <vt:vector size="12" baseType="lpstr">
      <vt:lpstr>Arial</vt:lpstr>
      <vt:lpstr>Calibri</vt:lpstr>
      <vt:lpstr>Helicon thema</vt:lpstr>
      <vt:lpstr>De wereld en ik</vt:lpstr>
      <vt:lpstr>Ruimte voor de Rivier</vt:lpstr>
      <vt:lpstr>Itteren (limburg) 1995</vt:lpstr>
      <vt:lpstr>Wateroverlast &amp; Waterberging Ruimte voor de Rivier</vt:lpstr>
      <vt:lpstr>PowerPoint-presentatie</vt:lpstr>
      <vt:lpstr>PowerPoint-presentatie</vt:lpstr>
      <vt:lpstr>Maatregelen Ruimte voor de Rivier</vt:lpstr>
      <vt:lpstr>Maatregelen</vt:lpstr>
      <vt:lpstr>Opdracht</vt:lpstr>
    </vt:vector>
  </TitlesOfParts>
  <Company>Helicon Opleidingen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Stijn Weijermars</dc:creator>
  <cp:lastModifiedBy>Stijn Weijermars</cp:lastModifiedBy>
  <cp:revision>5</cp:revision>
  <cp:lastPrinted>2017-09-07T09:56:36Z</cp:lastPrinted>
  <dcterms:created xsi:type="dcterms:W3CDTF">2015-02-09T20:38:33Z</dcterms:created>
  <dcterms:modified xsi:type="dcterms:W3CDTF">2021-01-04T20:49:56Z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0x0101006882E0B02A318E459AD716AC786DE572</vt:lpwstr>
  </property>
</Properties>
</file>